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1pPr>
    <a:lvl2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2pPr>
    <a:lvl3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3pPr>
    <a:lvl4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4pPr>
    <a:lvl5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5pPr>
    <a:lvl6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6pPr>
    <a:lvl7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7pPr>
    <a:lvl8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8pPr>
    <a:lvl9pPr marL="0" marR="0" indent="0" algn="l" defTabSz="825500" rtl="0" fontAlgn="auto" latinLnBrk="0" hangingPunct="0">
      <a:lnSpc>
        <a:spcPct val="100000"/>
      </a:lnSpc>
      <a:spcBef>
        <a:spcPts val="2800"/>
      </a:spcBef>
      <a:spcAft>
        <a:spcPts val="0"/>
      </a:spcAft>
      <a:buClrTx/>
      <a:buSzTx/>
      <a:buFontTx/>
      <a:buNone/>
      <a:tabLst/>
      <a:defRPr b="0" baseline="0" cap="none" i="0" spc="0" strike="noStrike" sz="4700" u="none" kumimoji="0" normalizeH="0">
        <a:ln>
          <a:noFill/>
        </a:ln>
        <a:solidFill>
          <a:srgbClr val="000000"/>
        </a:solidFill>
        <a:effectLst/>
        <a:uFillTx/>
        <a:latin typeface="Noto Sans Regular Light"/>
        <a:ea typeface="Noto Sans Regular Light"/>
        <a:cs typeface="Noto Sans Regular Light"/>
        <a:sym typeface="Noto Sans Regular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Noto Sans Regular Light"/>
          <a:ea typeface="Noto Sans Regular Light"/>
          <a:cs typeface="Noto Sans Regular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Noto Sans Regular Light"/>
          <a:ea typeface="Noto Sans Regular Light"/>
          <a:cs typeface="Noto Sans Regular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0" name="Shape 5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uble click to add a title"/>
          <p:cNvSpPr txBox="1"/>
          <p:nvPr>
            <p:ph type="title" hasCustomPrompt="1"/>
          </p:nvPr>
        </p:nvSpPr>
        <p:spPr>
          <a:xfrm>
            <a:off x="567919" y="7093605"/>
            <a:ext cx="23248161" cy="3285447"/>
          </a:xfrm>
          <a:prstGeom prst="rect">
            <a:avLst/>
          </a:prstGeom>
        </p:spPr>
        <p:txBody>
          <a:bodyPr/>
          <a:lstStyle/>
          <a:p>
            <a:pPr/>
            <a:r>
              <a:t>Double click to add a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567919" y="10516038"/>
            <a:ext cx="23248161" cy="1663341"/>
          </a:xfrm>
          <a:prstGeom prst="rect">
            <a:avLst/>
          </a:prstGeom>
        </p:spPr>
        <p:txBody>
          <a:bodyPr/>
          <a:lstStyle/>
          <a:p>
            <a:pPr/>
            <a:r>
              <a:t>Double click to add the author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Double click to add a Date"/>
          <p:cNvSpPr txBox="1"/>
          <p:nvPr>
            <p:ph type="body" sz="quarter" idx="21" hasCustomPrompt="1"/>
          </p:nvPr>
        </p:nvSpPr>
        <p:spPr>
          <a:xfrm>
            <a:off x="543033" y="12316366"/>
            <a:ext cx="23248158" cy="914402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0"/>
              </a:spcBef>
              <a:defRPr cap="all">
                <a:latin typeface="Noto Sans Regular Bold"/>
                <a:ea typeface="Noto Sans Regular Bold"/>
                <a:cs typeface="Noto Sans Regular Bold"/>
                <a:sym typeface="Noto Sans Regular Bold"/>
              </a:defRPr>
            </a:lvl1pPr>
          </a:lstStyle>
          <a:p>
            <a:pPr/>
            <a:r>
              <a:t>Double click to add a Date</a:t>
            </a:r>
          </a:p>
        </p:txBody>
      </p:sp>
      <p:pic>
        <p:nvPicPr>
          <p:cNvPr id="15" name="cover-light.svg" descr="cover-light.sv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2" cy="6434667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11787073" y="13081000"/>
            <a:ext cx="797154" cy="914400"/>
          </a:xfrm>
          <a:prstGeom prst="rect">
            <a:avLst/>
          </a:prstGeom>
          <a:noFill/>
          <a:ln w="12700">
            <a:noFill/>
          </a:ln>
        </p:spPr>
        <p:txBody>
          <a:bodyPr wrap="none"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r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ouble click to add a part title"/>
          <p:cNvSpPr txBox="1"/>
          <p:nvPr>
            <p:ph type="title" hasCustomPrompt="1"/>
          </p:nvPr>
        </p:nvSpPr>
        <p:spPr>
          <a:xfrm>
            <a:off x="3559971" y="715822"/>
            <a:ext cx="20264402" cy="12460869"/>
          </a:xfrm>
          <a:prstGeom prst="rect">
            <a:avLst/>
          </a:prstGeom>
        </p:spPr>
        <p:txBody>
          <a:bodyPr anchor="b"/>
          <a:lstStyle>
            <a:lvl1pPr>
              <a:spcBef>
                <a:spcPts val="2800"/>
              </a:spcBef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Double click to add a part title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xfrm>
            <a:off x="553705" y="12240000"/>
            <a:ext cx="1736504" cy="965201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ouble click to add 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Double click to add a title</a:t>
            </a:r>
          </a:p>
        </p:txBody>
      </p:sp>
      <p:sp>
        <p:nvSpPr>
          <p:cNvPr id="3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Double click to add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Body Level One…"/>
          <p:cNvSpPr txBox="1"/>
          <p:nvPr>
            <p:ph type="body" sz="half" idx="1" hasCustomPrompt="1"/>
          </p:nvPr>
        </p:nvSpPr>
        <p:spPr>
          <a:xfrm>
            <a:off x="3504660" y="593006"/>
            <a:ext cx="9479551" cy="12529989"/>
          </a:xfrm>
          <a:prstGeom prst="rect">
            <a:avLst/>
          </a:prstGeom>
        </p:spPr>
        <p:txBody>
          <a:bodyPr anchor="ctr"/>
          <a:lstStyle/>
          <a:p>
            <a:pPr/>
            <a:r>
              <a:t>Double click to add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1" name="Rectangle"/>
          <p:cNvSpPr/>
          <p:nvPr/>
        </p:nvSpPr>
        <p:spPr>
          <a:xfrm>
            <a:off x="13609198" y="0"/>
            <a:ext cx="10774803" cy="13716000"/>
          </a:xfrm>
          <a:prstGeom prst="rect">
            <a:avLst/>
          </a:prstGeom>
          <a:solidFill>
            <a:srgbClr val="003E6B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42" name="Double click to add text"/>
          <p:cNvSpPr txBox="1"/>
          <p:nvPr>
            <p:ph type="body" sz="half" idx="21" hasCustomPrompt="1"/>
          </p:nvPr>
        </p:nvSpPr>
        <p:spPr>
          <a:xfrm>
            <a:off x="14173263" y="819396"/>
            <a:ext cx="9479550" cy="12077208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Double click to add text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xfrm>
            <a:off x="553705" y="12240000"/>
            <a:ext cx="1736504" cy="9652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de-light.svg" descr="side-light.sv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7282343"/>
            <a:ext cx="2879674" cy="2099834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Double click to add a title"/>
          <p:cNvSpPr txBox="1"/>
          <p:nvPr>
            <p:ph type="title" hasCustomPrompt="1"/>
          </p:nvPr>
        </p:nvSpPr>
        <p:spPr>
          <a:xfrm>
            <a:off x="3519435" y="658193"/>
            <a:ext cx="20234544" cy="1680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Double click to add a title</a:t>
            </a:r>
          </a:p>
        </p:txBody>
      </p:sp>
      <p:sp>
        <p:nvSpPr>
          <p:cNvPr id="4" name="Body Level One…"/>
          <p:cNvSpPr txBox="1"/>
          <p:nvPr>
            <p:ph type="body" idx="1" hasCustomPrompt="1"/>
          </p:nvPr>
        </p:nvSpPr>
        <p:spPr>
          <a:xfrm>
            <a:off x="3504660" y="2922653"/>
            <a:ext cx="20264092" cy="10200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Double click to add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553705" y="12240000"/>
            <a:ext cx="1736504" cy="965201"/>
          </a:xfrm>
          <a:prstGeom prst="rect">
            <a:avLst/>
          </a:prstGeom>
          <a:solidFill>
            <a:srgbClr val="002A56"/>
          </a:solidFill>
          <a:ln w="50800">
            <a:solidFill>
              <a:srgbClr val="89BCE1"/>
            </a:solidFill>
            <a:miter lim="400000"/>
          </a:ln>
        </p:spPr>
        <p:txBody>
          <a:bodyPr lIns="50800" tIns="50800" rIns="50800" bIns="50800" anchor="ctr">
            <a:spAutoFit/>
          </a:bodyPr>
          <a:lstStyle>
            <a:lvl1pPr algn="ctr">
              <a:spcBef>
                <a:spcPts val="16000"/>
              </a:spcBef>
              <a:defRPr>
                <a:solidFill>
                  <a:srgbClr val="89BCE1"/>
                </a:solidFill>
                <a:latin typeface="Noto Sans Regular Regular"/>
                <a:ea typeface="Noto Sans Regular Regular"/>
                <a:cs typeface="Noto Sans Regular Regular"/>
                <a:sym typeface="Noto Sans Regular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  <p:transition xmlns:p14="http://schemas.microsoft.com/office/powerpoint/2010/main" spd="med" advClick="1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Noto Sans Regular Light"/>
          <a:ea typeface="Noto Sans Regular Light"/>
          <a:cs typeface="Noto Sans Regular Light"/>
          <a:sym typeface="Noto Sans Regular Light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1pPr>
      <a:lvl2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2pPr>
      <a:lvl3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3pPr>
      <a:lvl4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4pPr>
      <a:lvl5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5pPr>
      <a:lvl6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6pPr>
      <a:lvl7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7pPr>
      <a:lvl8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8pPr>
      <a:lvl9pPr marL="0" marR="0" indent="0" algn="l" defTabSz="825500" rtl="0" latinLnBrk="0">
        <a:lnSpc>
          <a:spcPct val="10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rgbClr val="000000"/>
          </a:solidFill>
          <a:uFillTx/>
          <a:latin typeface="Noto Sans Regular Regular"/>
          <a:ea typeface="Noto Sans Regular Regular"/>
          <a:cs typeface="Noto Sans Regular Regular"/>
          <a:sym typeface="Noto Sans Regular Regular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1pPr>
      <a:lvl2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2pPr>
      <a:lvl3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3pPr>
      <a:lvl4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4pPr>
      <a:lvl5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5pPr>
      <a:lvl6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6pPr>
      <a:lvl7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7pPr>
      <a:lvl8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8pPr>
      <a:lvl9pPr marL="0" marR="0" indent="0" algn="ctr" defTabSz="825500" rtl="0" latinLnBrk="0">
        <a:lnSpc>
          <a:spcPct val="100000"/>
        </a:lnSpc>
        <a:spcBef>
          <a:spcPts val="1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700" u="none">
          <a:solidFill>
            <a:schemeClr val="tx1"/>
          </a:solidFill>
          <a:uFillTx/>
          <a:latin typeface="+mn-lt"/>
          <a:ea typeface="+mn-ea"/>
          <a:cs typeface="+mn-cs"/>
          <a:sym typeface="Noto Sans Regular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hyperlink" Target="https://www.w3.org/support-us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Double click to add a title"/>
          <p:cNvSpPr txBox="1"/>
          <p:nvPr>
            <p:ph type="ctrTitle"/>
          </p:nvPr>
        </p:nvSpPr>
        <p:spPr>
          <a:xfrm>
            <a:off x="567921" y="7093605"/>
            <a:ext cx="23248158" cy="328544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3" name="Double click to add the author"/>
          <p:cNvSpPr txBox="1"/>
          <p:nvPr>
            <p:ph type="subTitle" sz="quarter" idx="1"/>
          </p:nvPr>
        </p:nvSpPr>
        <p:spPr>
          <a:xfrm>
            <a:off x="567921" y="10516038"/>
            <a:ext cx="23248158" cy="166334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 sz="6500">
                <a:solidFill>
                  <a:srgbClr val="005A9C"/>
                </a:solidFill>
                <a:latin typeface="Noto Sans Regular Medium"/>
                <a:ea typeface="Noto Sans Regular Medium"/>
                <a:cs typeface="Noto Sans Regular Medium"/>
                <a:sym typeface="Noto Sans Regular Medium"/>
              </a:defRPr>
            </a:pPr>
          </a:p>
        </p:txBody>
      </p:sp>
      <p:sp>
        <p:nvSpPr>
          <p:cNvPr id="54" name="Double click to add a Date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Double click to add a title"/>
          <p:cNvSpPr txBox="1"/>
          <p:nvPr>
            <p:ph type="title"/>
          </p:nvPr>
        </p:nvSpPr>
        <p:spPr>
          <a:xfrm>
            <a:off x="3519435" y="658193"/>
            <a:ext cx="20234544" cy="168081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7" name="Double click to add tex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8" name="Slide Number"/>
          <p:cNvSpPr txBox="1"/>
          <p:nvPr>
            <p:ph type="sldNum" sz="quarter" idx="4294967295"/>
          </p:nvPr>
        </p:nvSpPr>
        <p:spPr>
          <a:xfrm>
            <a:off x="553705" y="12240000"/>
            <a:ext cx="1736503" cy="9652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Double click to add a part title"/>
          <p:cNvSpPr txBox="1"/>
          <p:nvPr>
            <p:ph type="title"/>
          </p:nvPr>
        </p:nvSpPr>
        <p:spPr>
          <a:xfrm>
            <a:off x="3559971" y="715822"/>
            <a:ext cx="20264402" cy="1246086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1" name="Slide Number"/>
          <p:cNvSpPr txBox="1"/>
          <p:nvPr>
            <p:ph type="sldNum" sz="quarter" idx="4294967295"/>
          </p:nvPr>
        </p:nvSpPr>
        <p:spPr>
          <a:xfrm>
            <a:off x="553705" y="12240000"/>
            <a:ext cx="1736503" cy="9652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Double click to add a title"/>
          <p:cNvSpPr txBox="1"/>
          <p:nvPr>
            <p:ph type="title"/>
          </p:nvPr>
        </p:nvSpPr>
        <p:spPr>
          <a:xfrm>
            <a:off x="3519435" y="658193"/>
            <a:ext cx="20234544" cy="168081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4" name="Double click to add tex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5" name="Slide Number"/>
          <p:cNvSpPr txBox="1"/>
          <p:nvPr>
            <p:ph type="sldNum" sz="quarter" idx="4294967295"/>
          </p:nvPr>
        </p:nvSpPr>
        <p:spPr>
          <a:xfrm>
            <a:off x="553705" y="12240000"/>
            <a:ext cx="1736503" cy="9652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Double click to add text"/>
          <p:cNvSpPr txBox="1"/>
          <p:nvPr>
            <p:ph type="body" sz="half" idx="1"/>
          </p:nvPr>
        </p:nvSpPr>
        <p:spPr>
          <a:xfrm>
            <a:off x="3504660" y="593005"/>
            <a:ext cx="9479551" cy="1252999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8" name="Slide Number"/>
          <p:cNvSpPr txBox="1"/>
          <p:nvPr>
            <p:ph type="sldNum" sz="quarter" idx="4294967295"/>
          </p:nvPr>
        </p:nvSpPr>
        <p:spPr>
          <a:xfrm>
            <a:off x="553705" y="12240000"/>
            <a:ext cx="1736503" cy="9652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9" name="Double click to add text"/>
          <p:cNvSpPr txBox="1"/>
          <p:nvPr>
            <p:ph type="body" idx="21"/>
          </p:nvPr>
        </p:nvSpPr>
        <p:spPr>
          <a:xfrm>
            <a:off x="14173263" y="819396"/>
            <a:ext cx="9479550" cy="120772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hank you!…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defRPr sz="8400">
                <a:latin typeface="Noto Sans Regular Light"/>
                <a:ea typeface="Noto Sans Regular Light"/>
                <a:cs typeface="Noto Sans Regular Light"/>
                <a:sym typeface="Noto Sans Regular Light"/>
              </a:defRPr>
            </a:pPr>
            <a:r>
              <a:t>Thank you!</a:t>
            </a:r>
          </a:p>
          <a:p>
            <a:pPr/>
            <a:r>
              <a:t>Questions?</a:t>
            </a:r>
          </a:p>
          <a:p>
            <a:pPr/>
            <a:r>
              <a:t>  me@example.com</a:t>
            </a:r>
          </a:p>
          <a:p>
            <a:pPr/>
            <a:r>
              <a:t>  @me@w3c.social</a:t>
            </a:r>
          </a:p>
          <a:p>
            <a:pPr/>
            <a:r>
              <a:t>  @me-on-github</a:t>
            </a:r>
          </a:p>
        </p:txBody>
      </p:sp>
      <p:pic>
        <p:nvPicPr>
          <p:cNvPr id="72" name="mail.svg" descr="mail.sv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04660" y="593006"/>
            <a:ext cx="787846" cy="590884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mastodon.svg" descr="mastodon.sv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504660" y="593006"/>
            <a:ext cx="556841" cy="596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4" name="github.svg" descr="github.sv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04660" y="593006"/>
            <a:ext cx="582452" cy="601240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Double click to add text"/>
          <p:cNvSpPr txBox="1"/>
          <p:nvPr>
            <p:ph type="body" idx="21"/>
          </p:nvPr>
        </p:nvSpPr>
        <p:spPr>
          <a:xfrm>
            <a:off x="14173263" y="819396"/>
            <a:ext cx="9479550" cy="12077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ts val="0"/>
              </a:spcBef>
              <a:defRPr sz="8400">
                <a:latin typeface="Noto Sans Regular Light"/>
                <a:ea typeface="Noto Sans Regular Light"/>
                <a:cs typeface="Noto Sans Regular Light"/>
                <a:sym typeface="Noto Sans Regular Light"/>
              </a:defRPr>
            </a:pPr>
            <a:r>
              <a:t>Support us</a:t>
            </a:r>
          </a:p>
          <a:p>
            <a:pPr/>
            <a:r>
              <a:t>Your support makes a huge difference to our operations as a public-interest non-profit and to make the web work – for everyone.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FFFF"/>
                </a:solidFill>
              </a:rPr>
              <a:t>Learn more at:</a:t>
            </a:r>
            <a:r>
              <a:t> </a:t>
            </a:r>
            <a:r>
              <a:rPr u="sng">
                <a:solidFill>
                  <a:srgbClr val="CECE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https://www.w3.org/support-us/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28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7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Noto Sans Regular Light"/>
            <a:ea typeface="Noto Sans Regular Light"/>
            <a:cs typeface="Noto Sans Regular Light"/>
            <a:sym typeface="Noto Sans Regular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28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7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Noto Sans Regular Light"/>
            <a:ea typeface="Noto Sans Regular Light"/>
            <a:cs typeface="Noto Sans Regular Light"/>
            <a:sym typeface="Noto Sans Regular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28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7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Noto Sans Regular Light"/>
            <a:ea typeface="Noto Sans Regular Light"/>
            <a:cs typeface="Noto Sans Regular Light"/>
            <a:sym typeface="Noto Sans Regular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28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7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Noto Sans Regular Light"/>
            <a:ea typeface="Noto Sans Regular Light"/>
            <a:cs typeface="Noto Sans Regular Light"/>
            <a:sym typeface="Noto Sans Regular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